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48" y="48"/>
      </p:cViewPr>
      <p:guideLst/>
    </p:cSldViewPr>
  </p:slideViewPr>
  <p:notesTextViewPr>
    <p:cViewPr>
      <p:scale>
        <a:sx n="1" d="1"/>
        <a:sy n="1" d="1"/>
      </p:scale>
      <p:origin x="0" y="0"/>
    </p:cViewPr>
  </p:notesTextViewPr>
  <p:notesViewPr>
    <p:cSldViewPr snapToGrid="0">
      <p:cViewPr varScale="1">
        <p:scale>
          <a:sx n="63" d="100"/>
          <a:sy n="63" d="100"/>
        </p:scale>
        <p:origin x="2280" y="67"/>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gradFill>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DE235A-0E53-4453-9F1D-CED3603502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3E18D41-BFB2-45E0-85ED-0855A4461F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DBF90C-8866-429E-9CB7-11CB6EFBA7AD}" type="datetimeFigureOut">
              <a:rPr lang="de-DE" smtClean="0"/>
              <a:t>08.08.2023</a:t>
            </a:fld>
            <a:endParaRPr lang="de-DE"/>
          </a:p>
        </p:txBody>
      </p:sp>
      <p:sp>
        <p:nvSpPr>
          <p:cNvPr id="4" name="Fußzeilenplatzhalter 3">
            <a:extLst>
              <a:ext uri="{FF2B5EF4-FFF2-40B4-BE49-F238E27FC236}">
                <a16:creationId xmlns:a16="http://schemas.microsoft.com/office/drawing/2014/main" id="{E4435132-FA25-407A-95E5-1E6584C0A3E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A7AE72AD-D4D9-447B-920F-BE751659AC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339500-AEA8-4F72-9343-3BFD0D8D6636}" type="slidenum">
              <a:rPr lang="de-DE" smtClean="0"/>
              <a:t>‹Nr.›</a:t>
            </a:fld>
            <a:endParaRPr lang="de-DE"/>
          </a:p>
        </p:txBody>
      </p:sp>
    </p:spTree>
    <p:extLst>
      <p:ext uri="{BB962C8B-B14F-4D97-AF65-F5344CB8AC3E}">
        <p14:creationId xmlns:p14="http://schemas.microsoft.com/office/powerpoint/2010/main" val="30432151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99734-22F5-4147-ADEB-24BA8BF52D6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3DA8F1B-06A5-4FEF-A16F-6530BAC002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3E2413E-9D06-4AF3-9E7A-4DB12ACA7C9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AC5656F-931E-41FC-B49D-02CE63B1F0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4A42DA-BE32-4086-B129-AD1F54B09518}"/>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672300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AAE0BA-0FF7-46BC-8FDC-D67734DC88E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05433D-C046-4338-93D0-085F75243AC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C73B78-BD12-40B3-ADC0-FEE53399D6B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9E491284-0C8D-45FA-ABD5-9A32B2F53CD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F2C4F5-BF85-49E3-B9D2-9DF79D50B96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6897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D2A78EE-EDCA-483F-8963-B97C19E1D13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E5ABCB3-635A-4A58-B8CA-20537E2AB41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EAB13A-1EC9-4902-B9A7-D785E4E01EE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DFB52A-6DF1-4622-8383-56AB6D162E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7441B20-6594-4BBE-A952-E75ED24D0A89}"/>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74862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055E1-B9A2-4E96-B428-C9C42CD3BF1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B7F2D25-5EE5-48B6-A8C1-23C861138C6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69CD865-889F-4562-8C26-8C7D711FD1D8}"/>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E6CA2D-7075-4684-A834-A48EB1BC083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D575E1-853D-417D-B075-A1D11144228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77105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39898-2451-411A-9ADE-A6A6C2C1EC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13F22E9-5F8E-4B6D-9FFD-E85208FFC6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8E56BD-0069-4525-825C-BC872CAC980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DD174BA-39C2-4BF1-9582-16F4072C77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9B7042A-DE08-4492-98F0-84F89408289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13936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671D7D-0697-4D21-BEB9-46BAB8E7285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4EE0543-36FE-4321-9BC3-52488D486DD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2882FDD-C679-49F4-9D27-EECCD4CB9D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3F0B287-0B44-4E35-9A08-333E50DC2CB5}"/>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E43E4CCB-50CB-482F-A249-CC00C4DC13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36DAD9E-BFCA-4402-91FD-F6444664EBC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99224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85F92A-4549-4362-A303-910D6D0FB01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28A390-41D0-466C-9128-50CC81BF7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96A2312-8C94-4D26-B4E9-EE69CDCC461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F1EE1E0-20E6-47B6-A319-20C77724C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181F7E8-E585-4CC2-8C7F-23AF3DE97EA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5620AD-C40B-4187-9C78-95284BBC9081}"/>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8" name="Fußzeilenplatzhalter 7">
            <a:extLst>
              <a:ext uri="{FF2B5EF4-FFF2-40B4-BE49-F238E27FC236}">
                <a16:creationId xmlns:a16="http://schemas.microsoft.com/office/drawing/2014/main" id="{55601641-210F-463A-A0A2-7BB45546E4F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C7F6D61-87FC-42E3-85DD-7D8723523A4D}"/>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6526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D768E-8365-459A-A0C6-BE06ABBD6F8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944356E-F0B9-4DAD-8BC3-63203B1FE7A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4" name="Fußzeilenplatzhalter 3">
            <a:extLst>
              <a:ext uri="{FF2B5EF4-FFF2-40B4-BE49-F238E27FC236}">
                <a16:creationId xmlns:a16="http://schemas.microsoft.com/office/drawing/2014/main" id="{3E55DBD3-C31D-4333-A9D7-74CE312D99D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9425251-02EF-44E5-ABBF-F32C30ED543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52281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E3FBFB9-A8B5-467F-8989-550ADA50F48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3" name="Fußzeilenplatzhalter 2">
            <a:extLst>
              <a:ext uri="{FF2B5EF4-FFF2-40B4-BE49-F238E27FC236}">
                <a16:creationId xmlns:a16="http://schemas.microsoft.com/office/drawing/2014/main" id="{96975612-01A1-4275-B04B-12DC7C3D708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D454DC3-2B0E-4DDB-B3B2-15D336A93410}"/>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928681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E5655-96C7-4A04-A874-690C12E2A7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B54E79A-8878-407C-BCBF-223E0BDCB1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C707C71-242A-463D-B3C2-B8FB8C4FB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9F2A588-B7CE-4C14-BC6E-38F53F3987A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F3602A08-6833-489B-AB45-2633D22718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5AAFB54-6EB4-466D-9488-BA58DE21734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4163245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8E45B-9942-4B8C-8B48-677E72F9A38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AD941A9-6F1D-4B13-8262-0CBD041EC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617A622-C3A4-468B-8F60-38D987264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E306DC-EB07-4DA8-9F22-9FDAE4B26046}"/>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7AAFFBE3-D8A8-4EB8-92C9-DD4C0E37BB3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2F7B74A-4AB9-4576-AE7F-4A64F3746F3A}"/>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7603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B266786-BACD-443B-BBC8-3CA9088BD4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FB53F16-3DEF-41A8-BBDC-FB7632E55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017478-30CB-47FA-A21C-DE96265DC9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5909631F-6992-4E9D-A240-0441E8A68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9D4D1D2-079A-4589-A9A1-EA36D1423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EDD9B-0F66-4127-8DEB-42EC256B2558}" type="slidenum">
              <a:rPr lang="de-DE" smtClean="0"/>
              <a:t>‹Nr.›</a:t>
            </a:fld>
            <a:endParaRPr lang="de-DE"/>
          </a:p>
        </p:txBody>
      </p:sp>
    </p:spTree>
    <p:extLst>
      <p:ext uri="{BB962C8B-B14F-4D97-AF65-F5344CB8AC3E}">
        <p14:creationId xmlns:p14="http://schemas.microsoft.com/office/powerpoint/2010/main" val="4004918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png"/><Relationship Id="rId7" Type="http://schemas.openxmlformats.org/officeDocument/2006/relationships/hyperlink" Target="https://creativecommons.org/licenses/by/3.0/"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researchoutreach.org/articles/fossilising-fossil-fuels-with-green-alternatives/" TargetMode="External"/><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hyperlink" Target="https://foto.wuestenigel.com/aerial-drone-shot-of-wind-turbines-at-wind-park-in-straubenhardt-german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3" name="Rechteck 2">
            <a:extLst>
              <a:ext uri="{FF2B5EF4-FFF2-40B4-BE49-F238E27FC236}">
                <a16:creationId xmlns:a16="http://schemas.microsoft.com/office/drawing/2014/main" id="{E7893FB4-47E6-4CA9-993A-47D909CAC754}"/>
              </a:ext>
            </a:extLst>
          </p:cNvPr>
          <p:cNvSpPr/>
          <p:nvPr/>
        </p:nvSpPr>
        <p:spPr>
          <a:xfrm>
            <a:off x="768164" y="190100"/>
            <a:ext cx="6096000" cy="523220"/>
          </a:xfrm>
          <a:prstGeom prst="rect">
            <a:avLst/>
          </a:prstGeom>
        </p:spPr>
        <p:txBody>
          <a:bodyPr>
            <a:spAutoFit/>
          </a:bodyPr>
          <a:lstStyle/>
          <a:p>
            <a:r>
              <a:rPr lang="en-US" sz="2800" b="1" dirty="0" err="1">
                <a:latin typeface="Söhne"/>
              </a:rPr>
              <a:t>EcoTech</a:t>
            </a:r>
            <a:r>
              <a:rPr lang="en-US" sz="2800" b="1" dirty="0">
                <a:latin typeface="Söhne"/>
              </a:rPr>
              <a:t> Solutions</a:t>
            </a:r>
          </a:p>
        </p:txBody>
      </p:sp>
      <p:sp>
        <p:nvSpPr>
          <p:cNvPr id="4" name="Rechteck 3">
            <a:extLst>
              <a:ext uri="{FF2B5EF4-FFF2-40B4-BE49-F238E27FC236}">
                <a16:creationId xmlns:a16="http://schemas.microsoft.com/office/drawing/2014/main" id="{22A3CACB-9678-46EE-B586-1DC7C8AF3B73}"/>
              </a:ext>
            </a:extLst>
          </p:cNvPr>
          <p:cNvSpPr/>
          <p:nvPr/>
        </p:nvSpPr>
        <p:spPr>
          <a:xfrm>
            <a:off x="5564956" y="735456"/>
            <a:ext cx="6096000" cy="1754326"/>
          </a:xfrm>
          <a:prstGeom prst="rect">
            <a:avLst/>
          </a:prstGeom>
        </p:spPr>
        <p:txBody>
          <a:bodyPr>
            <a:spAutoFit/>
          </a:bodyPr>
          <a:lstStyle/>
          <a:p>
            <a:pPr algn="ctr"/>
            <a:r>
              <a:rPr lang="en-US" b="1" dirty="0">
                <a:latin typeface="Söhne"/>
              </a:rPr>
              <a:t>Our Mission: </a:t>
            </a:r>
          </a:p>
          <a:p>
            <a:pPr algn="ctr"/>
            <a:r>
              <a:rPr lang="en-US" dirty="0" err="1">
                <a:latin typeface="Söhne"/>
              </a:rPr>
              <a:t>EcoTech</a:t>
            </a:r>
            <a:r>
              <a:rPr lang="en-US" dirty="0">
                <a:latin typeface="Söhne"/>
              </a:rPr>
              <a:t> Solutions is committed to providing sustainable energy solutions to reduce carbon emissions and promote a greener future. Through innovative technologies and services, they aim to enable individuals and businesses to transition towards renewable energy sources and optimize energy efficiency</a:t>
            </a:r>
          </a:p>
        </p:txBody>
      </p:sp>
      <p:sp>
        <p:nvSpPr>
          <p:cNvPr id="13" name="Rechteck 12">
            <a:extLst>
              <a:ext uri="{FF2B5EF4-FFF2-40B4-BE49-F238E27FC236}">
                <a16:creationId xmlns:a16="http://schemas.microsoft.com/office/drawing/2014/main" id="{C81D2EA0-4EF7-40A8-97FA-C88DC93E9FB6}"/>
              </a:ext>
            </a:extLst>
          </p:cNvPr>
          <p:cNvSpPr/>
          <p:nvPr/>
        </p:nvSpPr>
        <p:spPr>
          <a:xfrm>
            <a:off x="783603" y="4349663"/>
            <a:ext cx="6096000" cy="1477328"/>
          </a:xfrm>
          <a:prstGeom prst="rect">
            <a:avLst/>
          </a:prstGeom>
        </p:spPr>
        <p:txBody>
          <a:bodyPr>
            <a:spAutoFit/>
          </a:bodyPr>
          <a:lstStyle/>
          <a:p>
            <a:pPr algn="ctr"/>
            <a:r>
              <a:rPr lang="en-US" dirty="0" err="1">
                <a:latin typeface="Söhne"/>
              </a:rPr>
              <a:t>EcoTech</a:t>
            </a:r>
            <a:r>
              <a:rPr lang="en-US" dirty="0">
                <a:latin typeface="Söhne"/>
              </a:rPr>
              <a:t> Solutions specializes in developing and implementing cutting-edge technologies for renewable energy generation. Their solutions include solar panels, wind turbines, and energy storage systems, designed to harness clean and abundant sources of energy and reduce reliance on fossil fuels.</a:t>
            </a:r>
            <a:endParaRPr lang="de-DE" dirty="0"/>
          </a:p>
        </p:txBody>
      </p:sp>
      <p:pic>
        <p:nvPicPr>
          <p:cNvPr id="15" name="Grafik 14">
            <a:extLst>
              <a:ext uri="{FF2B5EF4-FFF2-40B4-BE49-F238E27FC236}">
                <a16:creationId xmlns:a16="http://schemas.microsoft.com/office/drawing/2014/main" id="{71B73186-15C0-4E2F-B055-2ADEC62CFCEC}"/>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768164" y="736287"/>
            <a:ext cx="4375995" cy="3468598"/>
          </a:xfrm>
          <a:prstGeom prst="rect">
            <a:avLst/>
          </a:prstGeom>
        </p:spPr>
      </p:pic>
      <p:sp>
        <p:nvSpPr>
          <p:cNvPr id="19" name="Textfeld 18">
            <a:extLst>
              <a:ext uri="{FF2B5EF4-FFF2-40B4-BE49-F238E27FC236}">
                <a16:creationId xmlns:a16="http://schemas.microsoft.com/office/drawing/2014/main" id="{C38FA4BF-3CBB-4C94-94F5-D742AC5D1789}"/>
              </a:ext>
            </a:extLst>
          </p:cNvPr>
          <p:cNvSpPr txBox="1"/>
          <p:nvPr/>
        </p:nvSpPr>
        <p:spPr>
          <a:xfrm>
            <a:off x="9897844" y="5820836"/>
            <a:ext cx="2264814" cy="369332"/>
          </a:xfrm>
          <a:prstGeom prst="rect">
            <a:avLst/>
          </a:prstGeom>
          <a:noFill/>
        </p:spPr>
        <p:txBody>
          <a:bodyPr wrap="square" rtlCol="0">
            <a:spAutoFit/>
          </a:bodyPr>
          <a:lstStyle/>
          <a:p>
            <a:r>
              <a:rPr lang="de-DE" sz="900" dirty="0"/>
              <a:t>"</a:t>
            </a:r>
            <a:r>
              <a:rPr lang="de-DE" sz="900" dirty="0">
                <a:hlinkClick r:id="rId6" tooltip="https://researchoutreach.org/articles/fossilising-fossil-fuels-with-green-alternatives/"/>
              </a:rPr>
              <a:t>Dieses Foto</a:t>
            </a:r>
            <a:r>
              <a:rPr lang="de-DE" sz="900" dirty="0"/>
              <a:t>" von Unbekannter Autor ist lizenziert gemäß </a:t>
            </a:r>
            <a:r>
              <a:rPr lang="de-DE" sz="900" dirty="0">
                <a:hlinkClick r:id="rId7" tooltip="https://creativecommons.org/licenses/by/3.0/"/>
              </a:rPr>
              <a:t>CC BY</a:t>
            </a:r>
            <a:endParaRPr lang="de-DE" sz="900" dirty="0"/>
          </a:p>
        </p:txBody>
      </p:sp>
      <p:pic>
        <p:nvPicPr>
          <p:cNvPr id="23" name="Grafik 22">
            <a:extLst>
              <a:ext uri="{FF2B5EF4-FFF2-40B4-BE49-F238E27FC236}">
                <a16:creationId xmlns:a16="http://schemas.microsoft.com/office/drawing/2014/main" id="{C8F08A4F-1F50-4EF1-98E8-6C7E4C925EF9}"/>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7369800" y="2886232"/>
            <a:ext cx="3936057" cy="2210188"/>
          </a:xfrm>
          <a:prstGeom prst="rect">
            <a:avLst/>
          </a:prstGeom>
        </p:spPr>
      </p:pic>
      <p:sp>
        <p:nvSpPr>
          <p:cNvPr id="22" name="Rechteck 21">
            <a:extLst>
              <a:ext uri="{FF2B5EF4-FFF2-40B4-BE49-F238E27FC236}">
                <a16:creationId xmlns:a16="http://schemas.microsoft.com/office/drawing/2014/main" id="{0962A7F8-65A0-4C67-8534-D264B8AB7E41}"/>
              </a:ext>
            </a:extLst>
          </p:cNvPr>
          <p:cNvSpPr/>
          <p:nvPr/>
        </p:nvSpPr>
        <p:spPr>
          <a:xfrm>
            <a:off x="4821285" y="6619989"/>
            <a:ext cx="3048783" cy="307777"/>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Times New Roman" panose="02020603050405020304" pitchFamily="18" charset="0"/>
                <a:ea typeface="Calibri" panose="020F0502020204030204" pitchFamily="34" charset="0"/>
              </a:rPr>
              <a:t>2021-1-SK01-KA220-VET-000033080</a:t>
            </a:r>
            <a:endParaRPr lang="de-DE" sz="1400" dirty="0"/>
          </a:p>
        </p:txBody>
      </p:sp>
    </p:spTree>
    <p:extLst>
      <p:ext uri="{BB962C8B-B14F-4D97-AF65-F5344CB8AC3E}">
        <p14:creationId xmlns:p14="http://schemas.microsoft.com/office/powerpoint/2010/main" val="169338111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Words>
  <Application>Microsoft Office PowerPoint</Application>
  <PresentationFormat>Breitbild</PresentationFormat>
  <Paragraphs>7</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Calibri</vt:lpstr>
      <vt:lpstr>Calibri Light</vt:lpstr>
      <vt:lpstr>Söhne</vt:lpstr>
      <vt:lpstr>Times New Roman</vt:lpstr>
      <vt:lpstr>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Jennifer Schneider</dc:creator>
  <cp:lastModifiedBy>Jennifer Schneider</cp:lastModifiedBy>
  <cp:revision>6</cp:revision>
  <dcterms:created xsi:type="dcterms:W3CDTF">2023-06-29T07:14:52Z</dcterms:created>
  <dcterms:modified xsi:type="dcterms:W3CDTF">2023-08-08T11:28:17Z</dcterms:modified>
</cp:coreProperties>
</file>