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3"/>
  </p:handoutMasterIdLst>
  <p:sldIdLst>
    <p:sldId id="256" r:id="rId2"/>
  </p:sldIdLst>
  <p:sldSz cx="12192000" cy="6858000"/>
  <p:notesSz cx="6858000" cy="9144000"/>
  <p:defaultTex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1" d="100"/>
          <a:sy n="81" d="100"/>
        </p:scale>
        <p:origin x="48" y="48"/>
      </p:cViewPr>
      <p:guideLst/>
    </p:cSldViewPr>
  </p:slideViewPr>
  <p:notesTextViewPr>
    <p:cViewPr>
      <p:scale>
        <a:sx n="1" d="1"/>
        <a:sy n="1" d="1"/>
      </p:scale>
      <p:origin x="0" y="0"/>
    </p:cViewPr>
  </p:notesTextViewPr>
  <p:notesViewPr>
    <p:cSldViewPr snapToGrid="0">
      <p:cViewPr varScale="1">
        <p:scale>
          <a:sx n="63" d="100"/>
          <a:sy n="63" d="100"/>
        </p:scale>
        <p:origin x="2280" y="67"/>
      </p:cViewPr>
      <p:guideLst/>
    </p:cSldViewPr>
  </p:notes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handoutMaster" Target="handoutMasters/handout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gradFill>
          <a:gsLst>
            <a:gs pos="53000">
              <a:schemeClr val="accent6">
                <a:lumMod val="20000"/>
                <a:lumOff val="80000"/>
              </a:schemeClr>
            </a:gs>
            <a:gs pos="74000">
              <a:schemeClr val="accent1">
                <a:lumMod val="45000"/>
                <a:lumOff val="55000"/>
              </a:schemeClr>
            </a:gs>
            <a:gs pos="100000">
              <a:schemeClr val="accent6">
                <a:lumMod val="7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Kopfzeilenplatzhalter 1">
            <a:extLst>
              <a:ext uri="{FF2B5EF4-FFF2-40B4-BE49-F238E27FC236}">
                <a16:creationId xmlns:a16="http://schemas.microsoft.com/office/drawing/2014/main" id="{77DE235A-0E53-4453-9F1D-CED3603502EE}"/>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de-DE"/>
          </a:p>
        </p:txBody>
      </p:sp>
      <p:sp>
        <p:nvSpPr>
          <p:cNvPr id="3" name="Datumsplatzhalter 2">
            <a:extLst>
              <a:ext uri="{FF2B5EF4-FFF2-40B4-BE49-F238E27FC236}">
                <a16:creationId xmlns:a16="http://schemas.microsoft.com/office/drawing/2014/main" id="{D3E18D41-BFB2-45E0-85ED-0855A4461FE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1DBF90C-8866-429E-9CB7-11CB6EFBA7AD}" type="datetimeFigureOut">
              <a:rPr lang="de-DE" smtClean="0"/>
              <a:t>08.08.2023</a:t>
            </a:fld>
            <a:endParaRPr lang="de-DE"/>
          </a:p>
        </p:txBody>
      </p:sp>
      <p:sp>
        <p:nvSpPr>
          <p:cNvPr id="4" name="Fußzeilenplatzhalter 3">
            <a:extLst>
              <a:ext uri="{FF2B5EF4-FFF2-40B4-BE49-F238E27FC236}">
                <a16:creationId xmlns:a16="http://schemas.microsoft.com/office/drawing/2014/main" id="{E4435132-FA25-407A-95E5-1E6584C0A3E1}"/>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de-DE"/>
          </a:p>
        </p:txBody>
      </p:sp>
      <p:sp>
        <p:nvSpPr>
          <p:cNvPr id="5" name="Foliennummernplatzhalter 4">
            <a:extLst>
              <a:ext uri="{FF2B5EF4-FFF2-40B4-BE49-F238E27FC236}">
                <a16:creationId xmlns:a16="http://schemas.microsoft.com/office/drawing/2014/main" id="{A7AE72AD-D4D9-447B-920F-BE751659AC93}"/>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9B339500-AEA8-4F72-9343-3BFD0D8D6636}" type="slidenum">
              <a:rPr lang="de-DE" smtClean="0"/>
              <a:t>‹Nr.›</a:t>
            </a:fld>
            <a:endParaRPr lang="de-DE"/>
          </a:p>
        </p:txBody>
      </p:sp>
    </p:spTree>
    <p:extLst>
      <p:ext uri="{BB962C8B-B14F-4D97-AF65-F5344CB8AC3E}">
        <p14:creationId xmlns:p14="http://schemas.microsoft.com/office/powerpoint/2010/main" val="3043215168"/>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foli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4F99734-22F5-4147-ADEB-24BA8BF52D62}"/>
              </a:ext>
            </a:extLst>
          </p:cNvPr>
          <p:cNvSpPr>
            <a:spLocks noGrp="1"/>
          </p:cNvSpPr>
          <p:nvPr>
            <p:ph type="ctrTitle"/>
          </p:nvPr>
        </p:nvSpPr>
        <p:spPr>
          <a:xfrm>
            <a:off x="1524000" y="1122363"/>
            <a:ext cx="9144000" cy="2387600"/>
          </a:xfrm>
        </p:spPr>
        <p:txBody>
          <a:bodyPr anchor="b"/>
          <a:lstStyle>
            <a:lvl1pPr algn="ctr">
              <a:defRPr sz="6000"/>
            </a:lvl1pPr>
          </a:lstStyle>
          <a:p>
            <a:r>
              <a:rPr lang="de-DE"/>
              <a:t>Mastertitelformat bearbeiten</a:t>
            </a:r>
          </a:p>
        </p:txBody>
      </p:sp>
      <p:sp>
        <p:nvSpPr>
          <p:cNvPr id="3" name="Untertitel 2">
            <a:extLst>
              <a:ext uri="{FF2B5EF4-FFF2-40B4-BE49-F238E27FC236}">
                <a16:creationId xmlns:a16="http://schemas.microsoft.com/office/drawing/2014/main" id="{A3DA8F1B-06A5-4FEF-A16F-6530BAC002B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de-DE"/>
              <a:t>Master-Untertitelformat bearbeiten</a:t>
            </a:r>
          </a:p>
        </p:txBody>
      </p:sp>
      <p:sp>
        <p:nvSpPr>
          <p:cNvPr id="4" name="Datumsplatzhalter 3">
            <a:extLst>
              <a:ext uri="{FF2B5EF4-FFF2-40B4-BE49-F238E27FC236}">
                <a16:creationId xmlns:a16="http://schemas.microsoft.com/office/drawing/2014/main" id="{E3E2413E-9D06-4AF3-9E7A-4DB12ACA7C93}"/>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5" name="Fußzeilenplatzhalter 4">
            <a:extLst>
              <a:ext uri="{FF2B5EF4-FFF2-40B4-BE49-F238E27FC236}">
                <a16:creationId xmlns:a16="http://schemas.microsoft.com/office/drawing/2014/main" id="{0AC5656F-931E-41FC-B49D-02CE63B1F0DF}"/>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EC4A42DA-BE32-4086-B129-AD1F54B09518}"/>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367230059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und vertikaler Tex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25AAE0BA-0FF7-46BC-8FDC-D67734DC88E3}"/>
              </a:ext>
            </a:extLst>
          </p:cNvPr>
          <p:cNvSpPr>
            <a:spLocks noGrp="1"/>
          </p:cNvSpPr>
          <p:nvPr>
            <p:ph type="title"/>
          </p:nvPr>
        </p:nvSpPr>
        <p:spPr/>
        <p:txBody>
          <a:bodyPr/>
          <a:lstStyle/>
          <a:p>
            <a:r>
              <a:rPr lang="de-DE"/>
              <a:t>Mastertitelformat bearbeiten</a:t>
            </a:r>
          </a:p>
        </p:txBody>
      </p:sp>
      <p:sp>
        <p:nvSpPr>
          <p:cNvPr id="3" name="Vertikaler Textplatzhalter 2">
            <a:extLst>
              <a:ext uri="{FF2B5EF4-FFF2-40B4-BE49-F238E27FC236}">
                <a16:creationId xmlns:a16="http://schemas.microsoft.com/office/drawing/2014/main" id="{6A05433D-C046-4338-93D0-085F75243AC8}"/>
              </a:ext>
            </a:extLst>
          </p:cNvPr>
          <p:cNvSpPr>
            <a:spLocks noGrp="1"/>
          </p:cNvSpPr>
          <p:nvPr>
            <p:ph type="body" orient="vert" idx="1"/>
          </p:nvPr>
        </p:nvSpPr>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41C73B78-BD12-40B3-ADC0-FEE53399D6B0}"/>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5" name="Fußzeilenplatzhalter 4">
            <a:extLst>
              <a:ext uri="{FF2B5EF4-FFF2-40B4-BE49-F238E27FC236}">
                <a16:creationId xmlns:a16="http://schemas.microsoft.com/office/drawing/2014/main" id="{9E491284-0C8D-45FA-ABD5-9A32B2F53CD6}"/>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5BF2C4F5-BF85-49E3-B9D2-9DF79D50B96C}"/>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16897028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kaler Titel und Text">
    <p:spTree>
      <p:nvGrpSpPr>
        <p:cNvPr id="1" name=""/>
        <p:cNvGrpSpPr/>
        <p:nvPr/>
      </p:nvGrpSpPr>
      <p:grpSpPr>
        <a:xfrm>
          <a:off x="0" y="0"/>
          <a:ext cx="0" cy="0"/>
          <a:chOff x="0" y="0"/>
          <a:chExt cx="0" cy="0"/>
        </a:xfrm>
      </p:grpSpPr>
      <p:sp>
        <p:nvSpPr>
          <p:cNvPr id="2" name="Vertikaler Titel 1">
            <a:extLst>
              <a:ext uri="{FF2B5EF4-FFF2-40B4-BE49-F238E27FC236}">
                <a16:creationId xmlns:a16="http://schemas.microsoft.com/office/drawing/2014/main" id="{5D2A78EE-EDCA-483F-8963-B97C19E1D13D}"/>
              </a:ext>
            </a:extLst>
          </p:cNvPr>
          <p:cNvSpPr>
            <a:spLocks noGrp="1"/>
          </p:cNvSpPr>
          <p:nvPr>
            <p:ph type="title" orient="vert"/>
          </p:nvPr>
        </p:nvSpPr>
        <p:spPr>
          <a:xfrm>
            <a:off x="8724900" y="365125"/>
            <a:ext cx="2628900" cy="5811838"/>
          </a:xfrm>
        </p:spPr>
        <p:txBody>
          <a:bodyPr vert="eaVert"/>
          <a:lstStyle/>
          <a:p>
            <a:r>
              <a:rPr lang="de-DE"/>
              <a:t>Mastertitelformat bearbeiten</a:t>
            </a:r>
          </a:p>
        </p:txBody>
      </p:sp>
      <p:sp>
        <p:nvSpPr>
          <p:cNvPr id="3" name="Vertikaler Textplatzhalter 2">
            <a:extLst>
              <a:ext uri="{FF2B5EF4-FFF2-40B4-BE49-F238E27FC236}">
                <a16:creationId xmlns:a16="http://schemas.microsoft.com/office/drawing/2014/main" id="{2E5ABCB3-635A-4A58-B8CA-20537E2AB419}"/>
              </a:ext>
            </a:extLst>
          </p:cNvPr>
          <p:cNvSpPr>
            <a:spLocks noGrp="1"/>
          </p:cNvSpPr>
          <p:nvPr>
            <p:ph type="body" orient="vert" idx="1"/>
          </p:nvPr>
        </p:nvSpPr>
        <p:spPr>
          <a:xfrm>
            <a:off x="838200" y="365125"/>
            <a:ext cx="7734300" cy="5811838"/>
          </a:xfrm>
        </p:spPr>
        <p:txBody>
          <a:bodyPr vert="eaVert"/>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2EEAB13A-1EC9-4902-B9A7-D785E4E01EE0}"/>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5" name="Fußzeilenplatzhalter 4">
            <a:extLst>
              <a:ext uri="{FF2B5EF4-FFF2-40B4-BE49-F238E27FC236}">
                <a16:creationId xmlns:a16="http://schemas.microsoft.com/office/drawing/2014/main" id="{ABDFB52A-6DF1-4622-8383-56AB6D162EFE}"/>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77441B20-6594-4BBE-A952-E75ED24D0A89}"/>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374862561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und Inhal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07055E1-B9A2-4E96-B428-C9C42CD3BF1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CB7F2D25-5EE5-48B6-A8C1-23C861138C60}"/>
              </a:ext>
            </a:extLst>
          </p:cNvPr>
          <p:cNvSpPr>
            <a:spLocks noGrp="1"/>
          </p:cNvSpPr>
          <p:nvPr>
            <p:ph idx="1"/>
          </p:nvPr>
        </p:nvSpPr>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069CD865-889F-4562-8C26-8C7D711FD1D8}"/>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5" name="Fußzeilenplatzhalter 4">
            <a:extLst>
              <a:ext uri="{FF2B5EF4-FFF2-40B4-BE49-F238E27FC236}">
                <a16:creationId xmlns:a16="http://schemas.microsoft.com/office/drawing/2014/main" id="{ABE6CA2D-7075-4684-A834-A48EB1BC083D}"/>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DAD575E1-853D-417D-B075-A1D11144228E}"/>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7710527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Abschnitts-&#10;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FB39898-2451-411A-9ADE-A6A6C2C1EC9B}"/>
              </a:ext>
            </a:extLst>
          </p:cNvPr>
          <p:cNvSpPr>
            <a:spLocks noGrp="1"/>
          </p:cNvSpPr>
          <p:nvPr>
            <p:ph type="title"/>
          </p:nvPr>
        </p:nvSpPr>
        <p:spPr>
          <a:xfrm>
            <a:off x="831850" y="1709738"/>
            <a:ext cx="10515600" cy="2852737"/>
          </a:xfrm>
        </p:spPr>
        <p:txBody>
          <a:bodyPr anchor="b"/>
          <a:lstStyle>
            <a:lvl1pPr>
              <a:defRPr sz="6000"/>
            </a:lvl1pPr>
          </a:lstStyle>
          <a:p>
            <a:r>
              <a:rPr lang="de-DE"/>
              <a:t>Mastertitelformat bearbeiten</a:t>
            </a:r>
          </a:p>
        </p:txBody>
      </p:sp>
      <p:sp>
        <p:nvSpPr>
          <p:cNvPr id="3" name="Textplatzhalter 2">
            <a:extLst>
              <a:ext uri="{FF2B5EF4-FFF2-40B4-BE49-F238E27FC236}">
                <a16:creationId xmlns:a16="http://schemas.microsoft.com/office/drawing/2014/main" id="{713F22E9-5F8E-4B6D-9FFD-E85208FFC62B}"/>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de-DE"/>
              <a:t>Mastertextformat bearbeiten</a:t>
            </a:r>
          </a:p>
        </p:txBody>
      </p:sp>
      <p:sp>
        <p:nvSpPr>
          <p:cNvPr id="4" name="Datumsplatzhalter 3">
            <a:extLst>
              <a:ext uri="{FF2B5EF4-FFF2-40B4-BE49-F238E27FC236}">
                <a16:creationId xmlns:a16="http://schemas.microsoft.com/office/drawing/2014/main" id="{FE8E56BD-0069-4525-825C-BC872CAC9804}"/>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5" name="Fußzeilenplatzhalter 4">
            <a:extLst>
              <a:ext uri="{FF2B5EF4-FFF2-40B4-BE49-F238E27FC236}">
                <a16:creationId xmlns:a16="http://schemas.microsoft.com/office/drawing/2014/main" id="{0DD174BA-39C2-4BF1-9582-16F4072C7781}"/>
              </a:ext>
            </a:extLst>
          </p:cNvPr>
          <p:cNvSpPr>
            <a:spLocks noGrp="1"/>
          </p:cNvSpPr>
          <p:nvPr>
            <p:ph type="ftr" sz="quarter" idx="11"/>
          </p:nvPr>
        </p:nvSpPr>
        <p:spPr/>
        <p:txBody>
          <a:bodyPr/>
          <a:lstStyle/>
          <a:p>
            <a:endParaRPr lang="de-DE"/>
          </a:p>
        </p:txBody>
      </p:sp>
      <p:sp>
        <p:nvSpPr>
          <p:cNvPr id="6" name="Foliennummernplatzhalter 5">
            <a:extLst>
              <a:ext uri="{FF2B5EF4-FFF2-40B4-BE49-F238E27FC236}">
                <a16:creationId xmlns:a16="http://schemas.microsoft.com/office/drawing/2014/main" id="{49B7042A-DE08-4492-98F0-84F894082894}"/>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1139360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Zwei Inhalte">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7671D7D-0697-4D21-BEB9-46BAB8E7285A}"/>
              </a:ext>
            </a:extLst>
          </p:cNvPr>
          <p:cNvSpPr>
            <a:spLocks noGrp="1"/>
          </p:cNvSpPr>
          <p:nvPr>
            <p:ph type="title"/>
          </p:nvPr>
        </p:nvSpPr>
        <p:spPr/>
        <p:txBody>
          <a:bodyPr/>
          <a:lstStyle/>
          <a:p>
            <a:r>
              <a:rPr lang="de-DE"/>
              <a:t>Mastertitelformat bearbeiten</a:t>
            </a:r>
          </a:p>
        </p:txBody>
      </p:sp>
      <p:sp>
        <p:nvSpPr>
          <p:cNvPr id="3" name="Inhaltsplatzhalter 2">
            <a:extLst>
              <a:ext uri="{FF2B5EF4-FFF2-40B4-BE49-F238E27FC236}">
                <a16:creationId xmlns:a16="http://schemas.microsoft.com/office/drawing/2014/main" id="{54EE0543-36FE-4321-9BC3-52488D486DDD}"/>
              </a:ext>
            </a:extLst>
          </p:cNvPr>
          <p:cNvSpPr>
            <a:spLocks noGrp="1"/>
          </p:cNvSpPr>
          <p:nvPr>
            <p:ph sz="half" idx="1"/>
          </p:nvPr>
        </p:nvSpPr>
        <p:spPr>
          <a:xfrm>
            <a:off x="838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Inhaltsplatzhalter 3">
            <a:extLst>
              <a:ext uri="{FF2B5EF4-FFF2-40B4-BE49-F238E27FC236}">
                <a16:creationId xmlns:a16="http://schemas.microsoft.com/office/drawing/2014/main" id="{62882FDD-C679-49F4-9D27-EECCD4CB9D00}"/>
              </a:ext>
            </a:extLst>
          </p:cNvPr>
          <p:cNvSpPr>
            <a:spLocks noGrp="1"/>
          </p:cNvSpPr>
          <p:nvPr>
            <p:ph sz="half" idx="2"/>
          </p:nvPr>
        </p:nvSpPr>
        <p:spPr>
          <a:xfrm>
            <a:off x="6172200" y="1825625"/>
            <a:ext cx="5181600" cy="435133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Datumsplatzhalter 4">
            <a:extLst>
              <a:ext uri="{FF2B5EF4-FFF2-40B4-BE49-F238E27FC236}">
                <a16:creationId xmlns:a16="http://schemas.microsoft.com/office/drawing/2014/main" id="{E3F0B287-0B44-4E35-9A08-333E50DC2CB5}"/>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6" name="Fußzeilenplatzhalter 5">
            <a:extLst>
              <a:ext uri="{FF2B5EF4-FFF2-40B4-BE49-F238E27FC236}">
                <a16:creationId xmlns:a16="http://schemas.microsoft.com/office/drawing/2014/main" id="{E43E4CCB-50CB-482F-A249-CC00C4DC1333}"/>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536DAD9E-BFCA-4402-91FD-F6444664EBCE}"/>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29922476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leich">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E85F92A-4549-4362-A303-910D6D0FB013}"/>
              </a:ext>
            </a:extLst>
          </p:cNvPr>
          <p:cNvSpPr>
            <a:spLocks noGrp="1"/>
          </p:cNvSpPr>
          <p:nvPr>
            <p:ph type="title"/>
          </p:nvPr>
        </p:nvSpPr>
        <p:spPr>
          <a:xfrm>
            <a:off x="839788" y="365125"/>
            <a:ext cx="10515600" cy="1325563"/>
          </a:xfrm>
        </p:spPr>
        <p:txBody>
          <a:bodyPr/>
          <a:lstStyle/>
          <a:p>
            <a:r>
              <a:rPr lang="de-DE"/>
              <a:t>Mastertitelformat bearbeiten</a:t>
            </a:r>
          </a:p>
        </p:txBody>
      </p:sp>
      <p:sp>
        <p:nvSpPr>
          <p:cNvPr id="3" name="Textplatzhalter 2">
            <a:extLst>
              <a:ext uri="{FF2B5EF4-FFF2-40B4-BE49-F238E27FC236}">
                <a16:creationId xmlns:a16="http://schemas.microsoft.com/office/drawing/2014/main" id="{C428A390-41D0-466C-9128-50CC81BF779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4" name="Inhaltsplatzhalter 3">
            <a:extLst>
              <a:ext uri="{FF2B5EF4-FFF2-40B4-BE49-F238E27FC236}">
                <a16:creationId xmlns:a16="http://schemas.microsoft.com/office/drawing/2014/main" id="{596A2312-8C94-4D26-B4E9-EE69CDCC4610}"/>
              </a:ext>
            </a:extLst>
          </p:cNvPr>
          <p:cNvSpPr>
            <a:spLocks noGrp="1"/>
          </p:cNvSpPr>
          <p:nvPr>
            <p:ph sz="half" idx="2"/>
          </p:nvPr>
        </p:nvSpPr>
        <p:spPr>
          <a:xfrm>
            <a:off x="839788" y="2505075"/>
            <a:ext cx="5157787"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5" name="Textplatzhalter 4">
            <a:extLst>
              <a:ext uri="{FF2B5EF4-FFF2-40B4-BE49-F238E27FC236}">
                <a16:creationId xmlns:a16="http://schemas.microsoft.com/office/drawing/2014/main" id="{7F1EE1E0-20E6-47B6-A319-20C77724C2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de-DE"/>
              <a:t>Mastertextformat bearbeiten</a:t>
            </a:r>
          </a:p>
        </p:txBody>
      </p:sp>
      <p:sp>
        <p:nvSpPr>
          <p:cNvPr id="6" name="Inhaltsplatzhalter 5">
            <a:extLst>
              <a:ext uri="{FF2B5EF4-FFF2-40B4-BE49-F238E27FC236}">
                <a16:creationId xmlns:a16="http://schemas.microsoft.com/office/drawing/2014/main" id="{F181F7E8-E585-4CC2-8C7F-23AF3DE97EA7}"/>
              </a:ext>
            </a:extLst>
          </p:cNvPr>
          <p:cNvSpPr>
            <a:spLocks noGrp="1"/>
          </p:cNvSpPr>
          <p:nvPr>
            <p:ph sz="quarter" idx="4"/>
          </p:nvPr>
        </p:nvSpPr>
        <p:spPr>
          <a:xfrm>
            <a:off x="6172200" y="2505075"/>
            <a:ext cx="5183188" cy="3684588"/>
          </a:xfrm>
        </p:spPr>
        <p:txBody>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7" name="Datumsplatzhalter 6">
            <a:extLst>
              <a:ext uri="{FF2B5EF4-FFF2-40B4-BE49-F238E27FC236}">
                <a16:creationId xmlns:a16="http://schemas.microsoft.com/office/drawing/2014/main" id="{715620AD-C40B-4187-9C78-95284BBC9081}"/>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8" name="Fußzeilenplatzhalter 7">
            <a:extLst>
              <a:ext uri="{FF2B5EF4-FFF2-40B4-BE49-F238E27FC236}">
                <a16:creationId xmlns:a16="http://schemas.microsoft.com/office/drawing/2014/main" id="{55601641-210F-463A-A0A2-7BB45546E4FC}"/>
              </a:ext>
            </a:extLst>
          </p:cNvPr>
          <p:cNvSpPr>
            <a:spLocks noGrp="1"/>
          </p:cNvSpPr>
          <p:nvPr>
            <p:ph type="ftr" sz="quarter" idx="11"/>
          </p:nvPr>
        </p:nvSpPr>
        <p:spPr/>
        <p:txBody>
          <a:bodyPr/>
          <a:lstStyle/>
          <a:p>
            <a:endParaRPr lang="de-DE"/>
          </a:p>
        </p:txBody>
      </p:sp>
      <p:sp>
        <p:nvSpPr>
          <p:cNvPr id="9" name="Foliennummernplatzhalter 8">
            <a:extLst>
              <a:ext uri="{FF2B5EF4-FFF2-40B4-BE49-F238E27FC236}">
                <a16:creationId xmlns:a16="http://schemas.microsoft.com/office/drawing/2014/main" id="{FC7F6D61-87FC-42E3-85DD-7D8723523A4D}"/>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652660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Nur Titel">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65D768E-8365-459A-A0C6-BE06ABBD6F89}"/>
              </a:ext>
            </a:extLst>
          </p:cNvPr>
          <p:cNvSpPr>
            <a:spLocks noGrp="1"/>
          </p:cNvSpPr>
          <p:nvPr>
            <p:ph type="title"/>
          </p:nvPr>
        </p:nvSpPr>
        <p:spPr/>
        <p:txBody>
          <a:bodyPr/>
          <a:lstStyle/>
          <a:p>
            <a:r>
              <a:rPr lang="de-DE"/>
              <a:t>Mastertitelformat bearbeiten</a:t>
            </a:r>
          </a:p>
        </p:txBody>
      </p:sp>
      <p:sp>
        <p:nvSpPr>
          <p:cNvPr id="3" name="Datumsplatzhalter 2">
            <a:extLst>
              <a:ext uri="{FF2B5EF4-FFF2-40B4-BE49-F238E27FC236}">
                <a16:creationId xmlns:a16="http://schemas.microsoft.com/office/drawing/2014/main" id="{7944356E-F0B9-4DAD-8BC3-63203B1FE7A3}"/>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4" name="Fußzeilenplatzhalter 3">
            <a:extLst>
              <a:ext uri="{FF2B5EF4-FFF2-40B4-BE49-F238E27FC236}">
                <a16:creationId xmlns:a16="http://schemas.microsoft.com/office/drawing/2014/main" id="{3E55DBD3-C31D-4333-A9D7-74CE312D99D8}"/>
              </a:ext>
            </a:extLst>
          </p:cNvPr>
          <p:cNvSpPr>
            <a:spLocks noGrp="1"/>
          </p:cNvSpPr>
          <p:nvPr>
            <p:ph type="ftr" sz="quarter" idx="11"/>
          </p:nvPr>
        </p:nvSpPr>
        <p:spPr/>
        <p:txBody>
          <a:bodyPr/>
          <a:lstStyle/>
          <a:p>
            <a:endParaRPr lang="de-DE"/>
          </a:p>
        </p:txBody>
      </p:sp>
      <p:sp>
        <p:nvSpPr>
          <p:cNvPr id="5" name="Foliennummernplatzhalter 4">
            <a:extLst>
              <a:ext uri="{FF2B5EF4-FFF2-40B4-BE49-F238E27FC236}">
                <a16:creationId xmlns:a16="http://schemas.microsoft.com/office/drawing/2014/main" id="{29425251-02EF-44E5-ABBF-F32C30ED5434}"/>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252281956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r">
    <p:spTree>
      <p:nvGrpSpPr>
        <p:cNvPr id="1" name=""/>
        <p:cNvGrpSpPr/>
        <p:nvPr/>
      </p:nvGrpSpPr>
      <p:grpSpPr>
        <a:xfrm>
          <a:off x="0" y="0"/>
          <a:ext cx="0" cy="0"/>
          <a:chOff x="0" y="0"/>
          <a:chExt cx="0" cy="0"/>
        </a:xfrm>
      </p:grpSpPr>
      <p:sp>
        <p:nvSpPr>
          <p:cNvPr id="2" name="Datumsplatzhalter 1">
            <a:extLst>
              <a:ext uri="{FF2B5EF4-FFF2-40B4-BE49-F238E27FC236}">
                <a16:creationId xmlns:a16="http://schemas.microsoft.com/office/drawing/2014/main" id="{0E3FBFB9-A8B5-467F-8989-550ADA50F484}"/>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3" name="Fußzeilenplatzhalter 2">
            <a:extLst>
              <a:ext uri="{FF2B5EF4-FFF2-40B4-BE49-F238E27FC236}">
                <a16:creationId xmlns:a16="http://schemas.microsoft.com/office/drawing/2014/main" id="{96975612-01A1-4275-B04B-12DC7C3D708A}"/>
              </a:ext>
            </a:extLst>
          </p:cNvPr>
          <p:cNvSpPr>
            <a:spLocks noGrp="1"/>
          </p:cNvSpPr>
          <p:nvPr>
            <p:ph type="ftr" sz="quarter" idx="11"/>
          </p:nvPr>
        </p:nvSpPr>
        <p:spPr/>
        <p:txBody>
          <a:bodyPr/>
          <a:lstStyle/>
          <a:p>
            <a:endParaRPr lang="de-DE"/>
          </a:p>
        </p:txBody>
      </p:sp>
      <p:sp>
        <p:nvSpPr>
          <p:cNvPr id="4" name="Foliennummernplatzhalter 3">
            <a:extLst>
              <a:ext uri="{FF2B5EF4-FFF2-40B4-BE49-F238E27FC236}">
                <a16:creationId xmlns:a16="http://schemas.microsoft.com/office/drawing/2014/main" id="{5D454DC3-2B0E-4DDB-B3B2-15D336A93410}"/>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392868193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alt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BACE5655-96C7-4A04-A874-690C12E2A76F}"/>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Inhaltsplatzhalter 2">
            <a:extLst>
              <a:ext uri="{FF2B5EF4-FFF2-40B4-BE49-F238E27FC236}">
                <a16:creationId xmlns:a16="http://schemas.microsoft.com/office/drawing/2014/main" id="{3B54E79A-8878-407C-BCBF-223E0BDCB1F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Textplatzhalter 3">
            <a:extLst>
              <a:ext uri="{FF2B5EF4-FFF2-40B4-BE49-F238E27FC236}">
                <a16:creationId xmlns:a16="http://schemas.microsoft.com/office/drawing/2014/main" id="{BC707C71-242A-463D-B3C2-B8FB8C4FB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9F2A588-B7CE-4C14-BC6E-38F53F3987A4}"/>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6" name="Fußzeilenplatzhalter 5">
            <a:extLst>
              <a:ext uri="{FF2B5EF4-FFF2-40B4-BE49-F238E27FC236}">
                <a16:creationId xmlns:a16="http://schemas.microsoft.com/office/drawing/2014/main" id="{F3602A08-6833-489B-AB45-2633D22718E7}"/>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25AAFB54-6EB4-466D-9488-BA58DE21734C}"/>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41632455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ild mit Überschrift">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A608E45B-9942-4B8C-8B48-677E72F9A38E}"/>
              </a:ext>
            </a:extLst>
          </p:cNvPr>
          <p:cNvSpPr>
            <a:spLocks noGrp="1"/>
          </p:cNvSpPr>
          <p:nvPr>
            <p:ph type="title"/>
          </p:nvPr>
        </p:nvSpPr>
        <p:spPr>
          <a:xfrm>
            <a:off x="839788" y="457200"/>
            <a:ext cx="3932237" cy="1600200"/>
          </a:xfrm>
        </p:spPr>
        <p:txBody>
          <a:bodyPr anchor="b"/>
          <a:lstStyle>
            <a:lvl1pPr>
              <a:defRPr sz="3200"/>
            </a:lvl1pPr>
          </a:lstStyle>
          <a:p>
            <a:r>
              <a:rPr lang="de-DE"/>
              <a:t>Mastertitelformat bearbeiten</a:t>
            </a:r>
          </a:p>
        </p:txBody>
      </p:sp>
      <p:sp>
        <p:nvSpPr>
          <p:cNvPr id="3" name="Bildplatzhalter 2">
            <a:extLst>
              <a:ext uri="{FF2B5EF4-FFF2-40B4-BE49-F238E27FC236}">
                <a16:creationId xmlns:a16="http://schemas.microsoft.com/office/drawing/2014/main" id="{0AD941A9-6F1D-4B13-8262-0CBD041ECEE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de-DE"/>
          </a:p>
        </p:txBody>
      </p:sp>
      <p:sp>
        <p:nvSpPr>
          <p:cNvPr id="4" name="Textplatzhalter 3">
            <a:extLst>
              <a:ext uri="{FF2B5EF4-FFF2-40B4-BE49-F238E27FC236}">
                <a16:creationId xmlns:a16="http://schemas.microsoft.com/office/drawing/2014/main" id="{7617A622-C3A4-468B-8F60-38D9872640C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de-DE"/>
              <a:t>Mastertextformat bearbeiten</a:t>
            </a:r>
          </a:p>
        </p:txBody>
      </p:sp>
      <p:sp>
        <p:nvSpPr>
          <p:cNvPr id="5" name="Datumsplatzhalter 4">
            <a:extLst>
              <a:ext uri="{FF2B5EF4-FFF2-40B4-BE49-F238E27FC236}">
                <a16:creationId xmlns:a16="http://schemas.microsoft.com/office/drawing/2014/main" id="{1AE306DC-EB07-4DA8-9F22-9FDAE4B26046}"/>
              </a:ext>
            </a:extLst>
          </p:cNvPr>
          <p:cNvSpPr>
            <a:spLocks noGrp="1"/>
          </p:cNvSpPr>
          <p:nvPr>
            <p:ph type="dt" sz="half" idx="10"/>
          </p:nvPr>
        </p:nvSpPr>
        <p:spPr/>
        <p:txBody>
          <a:bodyPr/>
          <a:lstStyle/>
          <a:p>
            <a:fld id="{A5813692-4158-4757-87A8-3EA079844E1C}" type="datetimeFigureOut">
              <a:rPr lang="de-DE" smtClean="0"/>
              <a:t>08.08.2023</a:t>
            </a:fld>
            <a:endParaRPr lang="de-DE"/>
          </a:p>
        </p:txBody>
      </p:sp>
      <p:sp>
        <p:nvSpPr>
          <p:cNvPr id="6" name="Fußzeilenplatzhalter 5">
            <a:extLst>
              <a:ext uri="{FF2B5EF4-FFF2-40B4-BE49-F238E27FC236}">
                <a16:creationId xmlns:a16="http://schemas.microsoft.com/office/drawing/2014/main" id="{7AAFFBE3-D8A8-4EB8-92C9-DD4C0E37BB3C}"/>
              </a:ext>
            </a:extLst>
          </p:cNvPr>
          <p:cNvSpPr>
            <a:spLocks noGrp="1"/>
          </p:cNvSpPr>
          <p:nvPr>
            <p:ph type="ftr" sz="quarter" idx="11"/>
          </p:nvPr>
        </p:nvSpPr>
        <p:spPr/>
        <p:txBody>
          <a:bodyPr/>
          <a:lstStyle/>
          <a:p>
            <a:endParaRPr lang="de-DE"/>
          </a:p>
        </p:txBody>
      </p:sp>
      <p:sp>
        <p:nvSpPr>
          <p:cNvPr id="7" name="Foliennummernplatzhalter 6">
            <a:extLst>
              <a:ext uri="{FF2B5EF4-FFF2-40B4-BE49-F238E27FC236}">
                <a16:creationId xmlns:a16="http://schemas.microsoft.com/office/drawing/2014/main" id="{F2F7B74A-4AB9-4576-AE7F-4A64F3746F3A}"/>
              </a:ext>
            </a:extLst>
          </p:cNvPr>
          <p:cNvSpPr>
            <a:spLocks noGrp="1"/>
          </p:cNvSpPr>
          <p:nvPr>
            <p:ph type="sldNum" sz="quarter" idx="12"/>
          </p:nvPr>
        </p:nvSpPr>
        <p:spPr/>
        <p:txBody>
          <a:bodyPr/>
          <a:lstStyle/>
          <a:p>
            <a:fld id="{CA5EDD9B-0F66-4127-8DEB-42EC256B2558}" type="slidenum">
              <a:rPr lang="de-DE" smtClean="0"/>
              <a:t>‹Nr.›</a:t>
            </a:fld>
            <a:endParaRPr lang="de-DE"/>
          </a:p>
        </p:txBody>
      </p:sp>
    </p:spTree>
    <p:extLst>
      <p:ext uri="{BB962C8B-B14F-4D97-AF65-F5344CB8AC3E}">
        <p14:creationId xmlns:p14="http://schemas.microsoft.com/office/powerpoint/2010/main" val="2760352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flip="none" rotWithShape="1">
          <a:gsLst>
            <a:gs pos="53000">
              <a:schemeClr val="accent6">
                <a:lumMod val="20000"/>
                <a:lumOff val="80000"/>
              </a:schemeClr>
            </a:gs>
            <a:gs pos="74000">
              <a:schemeClr val="accent1">
                <a:lumMod val="45000"/>
                <a:lumOff val="55000"/>
              </a:schemeClr>
            </a:gs>
            <a:gs pos="100000">
              <a:schemeClr val="accent6">
                <a:lumMod val="75000"/>
              </a:schemeClr>
            </a:gs>
            <a:gs pos="100000">
              <a:schemeClr val="accent1">
                <a:lumMod val="30000"/>
                <a:lumOff val="70000"/>
              </a:schemeClr>
            </a:gs>
          </a:gsLst>
          <a:lin ang="5400000" scaled="1"/>
          <a:tileRect/>
        </a:gradFill>
        <a:effectLst/>
      </p:bgPr>
    </p:bg>
    <p:spTree>
      <p:nvGrpSpPr>
        <p:cNvPr id="1" name=""/>
        <p:cNvGrpSpPr/>
        <p:nvPr/>
      </p:nvGrpSpPr>
      <p:grpSpPr>
        <a:xfrm>
          <a:off x="0" y="0"/>
          <a:ext cx="0" cy="0"/>
          <a:chOff x="0" y="0"/>
          <a:chExt cx="0" cy="0"/>
        </a:xfrm>
      </p:grpSpPr>
      <p:sp>
        <p:nvSpPr>
          <p:cNvPr id="2" name="Titelplatzhalter 1">
            <a:extLst>
              <a:ext uri="{FF2B5EF4-FFF2-40B4-BE49-F238E27FC236}">
                <a16:creationId xmlns:a16="http://schemas.microsoft.com/office/drawing/2014/main" id="{AB266786-BACD-443B-BBC8-3CA9088BD49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de-DE"/>
              <a:t>Mastertitelformat bearbeiten</a:t>
            </a:r>
          </a:p>
        </p:txBody>
      </p:sp>
      <p:sp>
        <p:nvSpPr>
          <p:cNvPr id="3" name="Textplatzhalter 2">
            <a:extLst>
              <a:ext uri="{FF2B5EF4-FFF2-40B4-BE49-F238E27FC236}">
                <a16:creationId xmlns:a16="http://schemas.microsoft.com/office/drawing/2014/main" id="{8FB53F16-3DEF-41A8-BBDC-FB7632E55A9F}"/>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de-DE"/>
              <a:t>Mastertextformat bearbeiten</a:t>
            </a:r>
          </a:p>
          <a:p>
            <a:pPr lvl="1"/>
            <a:r>
              <a:rPr lang="de-DE"/>
              <a:t>Zweite Ebene</a:t>
            </a:r>
          </a:p>
          <a:p>
            <a:pPr lvl="2"/>
            <a:r>
              <a:rPr lang="de-DE"/>
              <a:t>Dritte Ebene</a:t>
            </a:r>
          </a:p>
          <a:p>
            <a:pPr lvl="3"/>
            <a:r>
              <a:rPr lang="de-DE"/>
              <a:t>Vierte Ebene</a:t>
            </a:r>
          </a:p>
          <a:p>
            <a:pPr lvl="4"/>
            <a:r>
              <a:rPr lang="de-DE"/>
              <a:t>Fünfte Ebene</a:t>
            </a:r>
          </a:p>
        </p:txBody>
      </p:sp>
      <p:sp>
        <p:nvSpPr>
          <p:cNvPr id="4" name="Datumsplatzhalter 3">
            <a:extLst>
              <a:ext uri="{FF2B5EF4-FFF2-40B4-BE49-F238E27FC236}">
                <a16:creationId xmlns:a16="http://schemas.microsoft.com/office/drawing/2014/main" id="{91017478-30CB-47FA-A21C-DE96265DC9B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813692-4158-4757-87A8-3EA079844E1C}" type="datetimeFigureOut">
              <a:rPr lang="de-DE" smtClean="0"/>
              <a:t>08.08.2023</a:t>
            </a:fld>
            <a:endParaRPr lang="de-DE"/>
          </a:p>
        </p:txBody>
      </p:sp>
      <p:sp>
        <p:nvSpPr>
          <p:cNvPr id="5" name="Fußzeilenplatzhalter 4">
            <a:extLst>
              <a:ext uri="{FF2B5EF4-FFF2-40B4-BE49-F238E27FC236}">
                <a16:creationId xmlns:a16="http://schemas.microsoft.com/office/drawing/2014/main" id="{5909631F-6992-4E9D-A240-0441E8A6865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de-DE"/>
          </a:p>
        </p:txBody>
      </p:sp>
      <p:sp>
        <p:nvSpPr>
          <p:cNvPr id="6" name="Foliennummernplatzhalter 5">
            <a:extLst>
              <a:ext uri="{FF2B5EF4-FFF2-40B4-BE49-F238E27FC236}">
                <a16:creationId xmlns:a16="http://schemas.microsoft.com/office/drawing/2014/main" id="{29D4D1D2-079A-4589-A9A1-EA36D142367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A5EDD9B-0F66-4127-8DEB-42EC256B2558}" type="slidenum">
              <a:rPr lang="de-DE" smtClean="0"/>
              <a:t>‹Nr.›</a:t>
            </a:fld>
            <a:endParaRPr lang="de-DE"/>
          </a:p>
        </p:txBody>
      </p:sp>
    </p:spTree>
    <p:extLst>
      <p:ext uri="{BB962C8B-B14F-4D97-AF65-F5344CB8AC3E}">
        <p14:creationId xmlns:p14="http://schemas.microsoft.com/office/powerpoint/2010/main" val="400491884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hyperlink" Target="https://jdorganizer.blogspot.com/?m=0" TargetMode="External"/><Relationship Id="rId3" Type="http://schemas.openxmlformats.org/officeDocument/2006/relationships/image" Target="../media/image2.png"/><Relationship Id="rId7" Type="http://schemas.openxmlformats.org/officeDocument/2006/relationships/image" Target="../media/image5.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hyperlink" Target="http://www.mundoark.com.pe/2018/06/nota-muebles-para-ninos-hechos.html" TargetMode="External"/><Relationship Id="rId5" Type="http://schemas.openxmlformats.org/officeDocument/2006/relationships/image" Target="../media/image4.jpg"/><Relationship Id="rId4" Type="http://schemas.openxmlformats.org/officeDocument/2006/relationships/image" Target="../media/image3.jpeg"/><Relationship Id="rId9" Type="http://schemas.openxmlformats.org/officeDocument/2006/relationships/hyperlink" Target="https://creativecommons.org/licenses/by-nc-sa/3.0/"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hteck 4">
            <a:extLst>
              <a:ext uri="{FF2B5EF4-FFF2-40B4-BE49-F238E27FC236}">
                <a16:creationId xmlns:a16="http://schemas.microsoft.com/office/drawing/2014/main" id="{96F81B00-E29B-44B8-BEB2-6F41154E4826}"/>
              </a:ext>
            </a:extLst>
          </p:cNvPr>
          <p:cNvSpPr/>
          <p:nvPr/>
        </p:nvSpPr>
        <p:spPr>
          <a:xfrm>
            <a:off x="255587" y="261134"/>
            <a:ext cx="7446112" cy="1200329"/>
          </a:xfrm>
          <a:prstGeom prst="rect">
            <a:avLst/>
          </a:prstGeom>
        </p:spPr>
        <p:txBody>
          <a:bodyPr wrap="square">
            <a:spAutoFit/>
          </a:bodyPr>
          <a:lstStyle/>
          <a:p>
            <a:pPr algn="ctr"/>
            <a:r>
              <a:rPr lang="en-US" sz="2400" b="1" dirty="0" err="1"/>
              <a:t>EcoBirdy</a:t>
            </a:r>
            <a:r>
              <a:rPr lang="en-US" sz="2400" b="1" dirty="0"/>
              <a:t> – </a:t>
            </a:r>
          </a:p>
          <a:p>
            <a:pPr algn="ctr"/>
            <a:r>
              <a:rPr lang="en-US" sz="2400" b="1" dirty="0"/>
              <a:t>Transforming Plastic Toys into Sustainable Furniture</a:t>
            </a:r>
          </a:p>
          <a:p>
            <a:pPr algn="ctr"/>
            <a:endParaRPr lang="en-US" sz="2400" b="1" dirty="0"/>
          </a:p>
        </p:txBody>
      </p:sp>
      <p:pic>
        <p:nvPicPr>
          <p:cNvPr id="2049" name="Picture 8">
            <a:extLst>
              <a:ext uri="{FF2B5EF4-FFF2-40B4-BE49-F238E27FC236}">
                <a16:creationId xmlns:a16="http://schemas.microsoft.com/office/drawing/2014/main" id="{3C3B07DC-F5A5-4466-8F48-F7A6E9C3F53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55587" y="6484008"/>
            <a:ext cx="1222376" cy="2667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Grafik 12">
            <a:extLst>
              <a:ext uri="{FF2B5EF4-FFF2-40B4-BE49-F238E27FC236}">
                <a16:creationId xmlns:a16="http://schemas.microsoft.com/office/drawing/2014/main" id="{4A24C63C-9A03-40C6-8C85-DAA6187E47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897994" y="6230824"/>
            <a:ext cx="1987550" cy="568325"/>
          </a:xfrm>
          <a:prstGeom prst="rect">
            <a:avLst/>
          </a:prstGeom>
          <a:noFill/>
          <a:extLst>
            <a:ext uri="{909E8E84-426E-40DD-AFC4-6F175D3DCCD1}">
              <a14:hiddenFill xmlns:a14="http://schemas.microsoft.com/office/drawing/2010/main">
                <a:solidFill>
                  <a:srgbClr val="FFFFFF"/>
                </a:solidFill>
              </a14:hiddenFill>
            </a:ext>
          </a:extLst>
        </p:spPr>
      </p:pic>
      <p:sp>
        <p:nvSpPr>
          <p:cNvPr id="16" name="Rectangle 3">
            <a:extLst>
              <a:ext uri="{FF2B5EF4-FFF2-40B4-BE49-F238E27FC236}">
                <a16:creationId xmlns:a16="http://schemas.microsoft.com/office/drawing/2014/main" id="{17801168-075D-448B-9DF8-9DCA1E9B3858}"/>
              </a:ext>
            </a:extLst>
          </p:cNvPr>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18" name="Rectangle 7">
            <a:extLst>
              <a:ext uri="{FF2B5EF4-FFF2-40B4-BE49-F238E27FC236}">
                <a16:creationId xmlns:a16="http://schemas.microsoft.com/office/drawing/2014/main" id="{8DA6B2E4-A0D7-4F61-8D09-A259E1EE2E2A}"/>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sp>
        <p:nvSpPr>
          <p:cNvPr id="20" name="Rectangle 10">
            <a:extLst>
              <a:ext uri="{FF2B5EF4-FFF2-40B4-BE49-F238E27FC236}">
                <a16:creationId xmlns:a16="http://schemas.microsoft.com/office/drawing/2014/main" id="{C865B305-53D8-4AB3-B1CE-2477FD21223F}"/>
              </a:ext>
            </a:extLst>
          </p:cNvPr>
          <p:cNvSpPr>
            <a:spLocks noChangeArrowheads="1"/>
          </p:cNvSpPr>
          <p:nvPr/>
        </p:nvSpPr>
        <p:spPr bwMode="auto">
          <a:xfrm>
            <a:off x="4242062" y="463922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de-DE"/>
          </a:p>
        </p:txBody>
      </p:sp>
      <p:pic>
        <p:nvPicPr>
          <p:cNvPr id="2057" name="Grafik 11">
            <a:extLst>
              <a:ext uri="{FF2B5EF4-FFF2-40B4-BE49-F238E27FC236}">
                <a16:creationId xmlns:a16="http://schemas.microsoft.com/office/drawing/2014/main" id="{0D4061E0-3116-42F0-B931-23C706EEC0F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724877" y="6406663"/>
            <a:ext cx="1062038" cy="400050"/>
          </a:xfrm>
          <a:prstGeom prst="rect">
            <a:avLst/>
          </a:prstGeom>
          <a:noFill/>
          <a:extLst>
            <a:ext uri="{909E8E84-426E-40DD-AFC4-6F175D3DCCD1}">
              <a14:hiddenFill xmlns:a14="http://schemas.microsoft.com/office/drawing/2010/main">
                <a:solidFill>
                  <a:srgbClr val="FFFFFF"/>
                </a:solidFill>
              </a14:hiddenFill>
            </a:ext>
          </a:extLst>
        </p:spPr>
      </p:pic>
      <p:sp>
        <p:nvSpPr>
          <p:cNvPr id="21" name="Rectangle 11">
            <a:extLst>
              <a:ext uri="{FF2B5EF4-FFF2-40B4-BE49-F238E27FC236}">
                <a16:creationId xmlns:a16="http://schemas.microsoft.com/office/drawing/2014/main" id="{BE3C03D5-EEA8-462A-A2A6-5287BF536DB9}"/>
              </a:ext>
            </a:extLst>
          </p:cNvPr>
          <p:cNvSpPr>
            <a:spLocks noChangeArrowheads="1"/>
          </p:cNvSpPr>
          <p:nvPr/>
        </p:nvSpPr>
        <p:spPr bwMode="auto">
          <a:xfrm>
            <a:off x="3211551" y="6197195"/>
            <a:ext cx="6268252" cy="50783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457200" algn="ctr" defTabSz="914400" rtl="0" eaLnBrk="0" fontAlgn="base" latinLnBrk="0" hangingPunct="0">
              <a:lnSpc>
                <a:spcPct val="100000"/>
              </a:lnSpc>
              <a:spcBef>
                <a:spcPct val="0"/>
              </a:spcBef>
              <a:spcAft>
                <a:spcPct val="0"/>
              </a:spcAft>
              <a:buClrTx/>
              <a:buSzTx/>
              <a:buFontTx/>
              <a:buNone/>
              <a:tabLst/>
            </a:pPr>
            <a:r>
              <a:rPr kumimoji="0" lang="en-US" altLang="de-DE" sz="900" b="0" i="0" u="none" strike="noStrike" cap="none" normalizeH="0" baseline="0" dirty="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The European Commission's support for the production of this publication does not constitute an endorsement of the contents, which reflect the views only of the authors, and the Commission cannot be held responsible for any use which may be made of the information contained therein</a:t>
            </a:r>
            <a:endParaRPr kumimoji="0" lang="en-US" altLang="de-DE" sz="1800" b="0" i="0" u="none" strike="noStrike" cap="none" normalizeH="0" baseline="0" dirty="0">
              <a:ln>
                <a:noFill/>
              </a:ln>
              <a:solidFill>
                <a:schemeClr val="tx1"/>
              </a:solidFill>
              <a:effectLst/>
              <a:latin typeface="Arial" panose="020B0604020202020204" pitchFamily="34" charset="0"/>
            </a:endParaRPr>
          </a:p>
        </p:txBody>
      </p:sp>
      <p:sp>
        <p:nvSpPr>
          <p:cNvPr id="2" name="Rechteck 1">
            <a:extLst>
              <a:ext uri="{FF2B5EF4-FFF2-40B4-BE49-F238E27FC236}">
                <a16:creationId xmlns:a16="http://schemas.microsoft.com/office/drawing/2014/main" id="{FB0963BE-9598-4855-A79B-3EBD0BF46241}"/>
              </a:ext>
            </a:extLst>
          </p:cNvPr>
          <p:cNvSpPr/>
          <p:nvPr/>
        </p:nvSpPr>
        <p:spPr>
          <a:xfrm>
            <a:off x="6096000" y="1619065"/>
            <a:ext cx="6096000" cy="1477328"/>
          </a:xfrm>
          <a:prstGeom prst="rect">
            <a:avLst/>
          </a:prstGeom>
        </p:spPr>
        <p:txBody>
          <a:bodyPr>
            <a:spAutoFit/>
          </a:bodyPr>
          <a:lstStyle/>
          <a:p>
            <a:r>
              <a:rPr lang="en-US" b="1" dirty="0"/>
              <a:t>Key Features: </a:t>
            </a:r>
            <a:r>
              <a:rPr lang="en-US" dirty="0" err="1"/>
              <a:t>EcoBirdy</a:t>
            </a:r>
            <a:r>
              <a:rPr lang="en-US" dirty="0"/>
              <a:t> collects and recycles plastic toys, processes them into high-quality recycled plastic, and designs and manufactures safe and durable children's furniture. The furniture is made from 100% recycled plastic and is fully recyclable at the end of its lifecycle.</a:t>
            </a:r>
          </a:p>
        </p:txBody>
      </p:sp>
      <p:pic>
        <p:nvPicPr>
          <p:cNvPr id="6" name="Grafik 5">
            <a:extLst>
              <a:ext uri="{FF2B5EF4-FFF2-40B4-BE49-F238E27FC236}">
                <a16:creationId xmlns:a16="http://schemas.microsoft.com/office/drawing/2014/main" id="{DEF54C68-25DA-4B61-98C0-2C7C69401314}"/>
              </a:ext>
            </a:extLst>
          </p:cNvPr>
          <p:cNvPicPr>
            <a:picLocks noChangeAspect="1"/>
          </p:cNvPicPr>
          <p:nvPr/>
        </p:nvPicPr>
        <p:blipFill>
          <a:blip r:embed="rId5">
            <a:extLst>
              <a:ext uri="{28A0092B-C50C-407E-A947-70E740481C1C}">
                <a14:useLocalDpi xmlns:a14="http://schemas.microsoft.com/office/drawing/2010/main" val="0"/>
              </a:ext>
              <a:ext uri="{837473B0-CC2E-450A-ABE3-18F120FF3D39}">
                <a1611:picAttrSrcUrl xmlns:a1611="http://schemas.microsoft.com/office/drawing/2016/11/main" r:id="rId6"/>
              </a:ext>
            </a:extLst>
          </a:blip>
          <a:stretch>
            <a:fillRect/>
          </a:stretch>
        </p:blipFill>
        <p:spPr>
          <a:xfrm>
            <a:off x="768164" y="1123787"/>
            <a:ext cx="3810000" cy="2724150"/>
          </a:xfrm>
          <a:prstGeom prst="rect">
            <a:avLst/>
          </a:prstGeom>
        </p:spPr>
      </p:pic>
      <p:pic>
        <p:nvPicPr>
          <p:cNvPr id="9" name="Grafik 8">
            <a:extLst>
              <a:ext uri="{FF2B5EF4-FFF2-40B4-BE49-F238E27FC236}">
                <a16:creationId xmlns:a16="http://schemas.microsoft.com/office/drawing/2014/main" id="{79CFBA1C-7721-4BA1-9779-A468CAEEA9B1}"/>
              </a:ext>
            </a:extLst>
          </p:cNvPr>
          <p:cNvPicPr>
            <a:picLocks noChangeAspect="1"/>
          </p:cNvPicPr>
          <p:nvPr/>
        </p:nvPicPr>
        <p:blipFill>
          <a:blip r:embed="rId7">
            <a:extLst>
              <a:ext uri="{28A0092B-C50C-407E-A947-70E740481C1C}">
                <a14:useLocalDpi xmlns:a14="http://schemas.microsoft.com/office/drawing/2010/main" val="0"/>
              </a:ext>
              <a:ext uri="{837473B0-CC2E-450A-ABE3-18F120FF3D39}">
                <a1611:picAttrSrcUrl xmlns:a1611="http://schemas.microsoft.com/office/drawing/2016/11/main" r:id="rId8"/>
              </a:ext>
            </a:extLst>
          </a:blip>
          <a:stretch>
            <a:fillRect/>
          </a:stretch>
        </p:blipFill>
        <p:spPr>
          <a:xfrm>
            <a:off x="7613838" y="3144801"/>
            <a:ext cx="2583577" cy="2583577"/>
          </a:xfrm>
          <a:prstGeom prst="rect">
            <a:avLst/>
          </a:prstGeom>
        </p:spPr>
      </p:pic>
      <p:sp>
        <p:nvSpPr>
          <p:cNvPr id="10" name="Textfeld 9">
            <a:extLst>
              <a:ext uri="{FF2B5EF4-FFF2-40B4-BE49-F238E27FC236}">
                <a16:creationId xmlns:a16="http://schemas.microsoft.com/office/drawing/2014/main" id="{0E15181E-1765-4B36-A63D-4FCAC3EEABA7}"/>
              </a:ext>
            </a:extLst>
          </p:cNvPr>
          <p:cNvSpPr txBox="1"/>
          <p:nvPr/>
        </p:nvSpPr>
        <p:spPr>
          <a:xfrm>
            <a:off x="8772761" y="5891712"/>
            <a:ext cx="3810000" cy="230832"/>
          </a:xfrm>
          <a:prstGeom prst="rect">
            <a:avLst/>
          </a:prstGeom>
          <a:noFill/>
        </p:spPr>
        <p:txBody>
          <a:bodyPr wrap="square" rtlCol="0">
            <a:spAutoFit/>
          </a:bodyPr>
          <a:lstStyle/>
          <a:p>
            <a:r>
              <a:rPr lang="de-DE" sz="900" dirty="0"/>
              <a:t>"</a:t>
            </a:r>
            <a:r>
              <a:rPr lang="de-DE" sz="900" dirty="0">
                <a:hlinkClick r:id="rId8" tooltip="https://jdorganizer.blogspot.com/?m=0"/>
              </a:rPr>
              <a:t>Dieses Foto</a:t>
            </a:r>
            <a:r>
              <a:rPr lang="de-DE" sz="900" dirty="0"/>
              <a:t>" von Unbekannter Autor ist lizenziert gemäß </a:t>
            </a:r>
            <a:r>
              <a:rPr lang="de-DE" sz="900" dirty="0">
                <a:hlinkClick r:id="rId9" tooltip="https://creativecommons.org/licenses/by-nc-sa/3.0/"/>
              </a:rPr>
              <a:t>CC BY-SA-NC</a:t>
            </a:r>
            <a:endParaRPr lang="de-DE" sz="900" dirty="0"/>
          </a:p>
        </p:txBody>
      </p:sp>
      <p:sp>
        <p:nvSpPr>
          <p:cNvPr id="12" name="Rechteck 11">
            <a:extLst>
              <a:ext uri="{FF2B5EF4-FFF2-40B4-BE49-F238E27FC236}">
                <a16:creationId xmlns:a16="http://schemas.microsoft.com/office/drawing/2014/main" id="{3737762F-7909-4482-A536-216211F55289}"/>
              </a:ext>
            </a:extLst>
          </p:cNvPr>
          <p:cNvSpPr/>
          <p:nvPr/>
        </p:nvSpPr>
        <p:spPr>
          <a:xfrm>
            <a:off x="768164" y="4111637"/>
            <a:ext cx="5327836" cy="2062103"/>
          </a:xfrm>
          <a:prstGeom prst="rect">
            <a:avLst/>
          </a:prstGeom>
        </p:spPr>
        <p:txBody>
          <a:bodyPr wrap="square">
            <a:spAutoFit/>
          </a:bodyPr>
          <a:lstStyle/>
          <a:p>
            <a:r>
              <a:rPr lang="en-US" sz="1600" dirty="0" err="1">
                <a:latin typeface="Söhne"/>
              </a:rPr>
              <a:t>EcoBirdy's</a:t>
            </a:r>
            <a:r>
              <a:rPr lang="en-US" sz="1600" dirty="0">
                <a:latin typeface="Söhne"/>
              </a:rPr>
              <a:t> sustainable furniture provides an opportunity for parents and caregivers to make environmentally responsible choices for their children. By choosing </a:t>
            </a:r>
            <a:r>
              <a:rPr lang="en-US" sz="1600" dirty="0" err="1">
                <a:latin typeface="Söhne"/>
              </a:rPr>
              <a:t>EcoBirdy</a:t>
            </a:r>
            <a:r>
              <a:rPr lang="en-US" sz="1600" dirty="0">
                <a:latin typeface="Söhne"/>
              </a:rPr>
              <a:t> products, they contribute to the reduction of plastic waste and teach children the importance of sustainability. The furniture's vibrant designs and functionality also inspire creativity and provide a safe and eco-friendly environment for children to grow and play.</a:t>
            </a:r>
            <a:endParaRPr lang="de-DE" sz="1600" dirty="0"/>
          </a:p>
        </p:txBody>
      </p:sp>
      <p:sp>
        <p:nvSpPr>
          <p:cNvPr id="19" name="Rechteck 18">
            <a:extLst>
              <a:ext uri="{FF2B5EF4-FFF2-40B4-BE49-F238E27FC236}">
                <a16:creationId xmlns:a16="http://schemas.microsoft.com/office/drawing/2014/main" id="{0962A7F8-65A0-4C67-8534-D264B8AB7E41}"/>
              </a:ext>
            </a:extLst>
          </p:cNvPr>
          <p:cNvSpPr/>
          <p:nvPr/>
        </p:nvSpPr>
        <p:spPr>
          <a:xfrm>
            <a:off x="4652916" y="6617358"/>
            <a:ext cx="3048783" cy="307777"/>
          </a:xfrm>
          <a:prstGeom prst="rect">
            <a:avLst/>
          </a:prstGeom>
        </p:spPr>
        <p:txBody>
          <a:bodyPr wrap="none">
            <a:spAutoFit/>
          </a:bodyPr>
          <a:lstStyle>
            <a:defPPr>
              <a:defRPr lang="de-D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GB" sz="1400" b="1" dirty="0">
                <a:latin typeface="Times New Roman" panose="02020603050405020304" pitchFamily="18" charset="0"/>
                <a:ea typeface="Calibri" panose="020F0502020204030204" pitchFamily="34" charset="0"/>
              </a:rPr>
              <a:t>2021-1-SK01-KA220-VET-000033080</a:t>
            </a:r>
            <a:endParaRPr lang="de-DE" sz="1400" dirty="0"/>
          </a:p>
        </p:txBody>
      </p:sp>
    </p:spTree>
    <p:extLst>
      <p:ext uri="{BB962C8B-B14F-4D97-AF65-F5344CB8AC3E}">
        <p14:creationId xmlns:p14="http://schemas.microsoft.com/office/powerpoint/2010/main" val="1693381111"/>
      </p:ext>
    </p:extLst>
  </p:cSld>
  <p:clrMapOvr>
    <a:masterClrMapping/>
  </p:clrMapOvr>
</p:sld>
</file>

<file path=ppt/theme/theme1.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178</Words>
  <Application>Microsoft Office PowerPoint</Application>
  <PresentationFormat>Breitbild</PresentationFormat>
  <Paragraphs>7</Paragraphs>
  <Slides>1</Slides>
  <Notes>0</Notes>
  <HiddenSlides>0</HiddenSlides>
  <MMClips>0</MMClips>
  <ScaleCrop>false</ScaleCrop>
  <HeadingPairs>
    <vt:vector size="6" baseType="variant">
      <vt:variant>
        <vt:lpstr>Verwendete Schriftarten</vt:lpstr>
      </vt:variant>
      <vt:variant>
        <vt:i4>5</vt:i4>
      </vt:variant>
      <vt:variant>
        <vt:lpstr>Design</vt:lpstr>
      </vt:variant>
      <vt:variant>
        <vt:i4>1</vt:i4>
      </vt:variant>
      <vt:variant>
        <vt:lpstr>Folientitel</vt:lpstr>
      </vt:variant>
      <vt:variant>
        <vt:i4>1</vt:i4>
      </vt:variant>
    </vt:vector>
  </HeadingPairs>
  <TitlesOfParts>
    <vt:vector size="7" baseType="lpstr">
      <vt:lpstr>Arial</vt:lpstr>
      <vt:lpstr>Calibri</vt:lpstr>
      <vt:lpstr>Calibri Light</vt:lpstr>
      <vt:lpstr>Söhne</vt:lpstr>
      <vt:lpstr>Times New Roman</vt:lpstr>
      <vt:lpstr>Office</vt:lpstr>
      <vt:lpstr>PowerPoint-Präsentation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Jennifer Schneider</dc:creator>
  <cp:lastModifiedBy>Jennifer Schneider</cp:lastModifiedBy>
  <cp:revision>5</cp:revision>
  <dcterms:created xsi:type="dcterms:W3CDTF">2023-06-29T07:14:52Z</dcterms:created>
  <dcterms:modified xsi:type="dcterms:W3CDTF">2023-08-08T11:27:58Z</dcterms:modified>
</cp:coreProperties>
</file>